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68" r:id="rId2"/>
    <p:sldId id="292" r:id="rId3"/>
    <p:sldId id="269" r:id="rId4"/>
    <p:sldId id="290" r:id="rId5"/>
    <p:sldId id="291" r:id="rId6"/>
    <p:sldId id="294" r:id="rId7"/>
    <p:sldId id="293" r:id="rId8"/>
    <p:sldId id="289" r:id="rId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1"/>
      <p:bold r:id="rId12"/>
      <p:italic r:id="rId13"/>
      <p:boldItalic r:id="rId14"/>
    </p:embeddedFont>
    <p:embeddedFont>
      <p:font typeface="Fira Sans Medium" panose="020B06030500000200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28" y="114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0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65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9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32900" y="1399130"/>
            <a:ext cx="4842087" cy="60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300" u="sng" dirty="0">
                <a:solidFill>
                  <a:schemeClr val="accent1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Softverski inženjering</a:t>
            </a:r>
            <a:endParaRPr sz="3300" u="sng" dirty="0">
              <a:solidFill>
                <a:schemeClr val="accent1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146672" y="2081139"/>
            <a:ext cx="4614541" cy="74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400" dirty="0">
                <a:latin typeface="Fira Sans Medium"/>
                <a:ea typeface="Fira Sans Medium"/>
                <a:cs typeface="Fira Sans Medium"/>
                <a:sym typeface="Fira Sans Medium"/>
              </a:rPr>
              <a:t>Primjena 3D Blender modela u Unity-u</a:t>
            </a:r>
          </a:p>
        </p:txBody>
      </p:sp>
      <p:sp>
        <p:nvSpPr>
          <p:cNvPr id="2225" name="Google Shape;2225;p25"/>
          <p:cNvSpPr txBox="1"/>
          <p:nvPr/>
        </p:nvSpPr>
        <p:spPr>
          <a:xfrm>
            <a:off x="394509" y="3335769"/>
            <a:ext cx="4210391" cy="91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dirty="0">
                <a:latin typeface="Fira Sans"/>
                <a:ea typeface="Fira Sans"/>
                <a:cs typeface="Fira Sans"/>
                <a:sym typeface="Fira Sans"/>
              </a:rPr>
              <a:t>Predmetni profesor: Admir Demir, prof.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dirty="0">
                <a:latin typeface="Fira Sans"/>
                <a:ea typeface="Fira Sans"/>
                <a:cs typeface="Fira Sans"/>
                <a:sym typeface="Fira Sans"/>
              </a:rPr>
              <a:t>Učenik: Nedim Trle, IV-2</a:t>
            </a:r>
            <a:endParaRPr sz="2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59177-BBC0-2016-3E3B-1E274B76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328">
            <a:off x="5372177" y="619493"/>
            <a:ext cx="3295642" cy="3457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0CB2A7-5221-B2F6-4327-C3998D0037CB}"/>
              </a:ext>
            </a:extLst>
          </p:cNvPr>
          <p:cNvCxnSpPr/>
          <p:nvPr/>
        </p:nvCxnSpPr>
        <p:spPr>
          <a:xfrm>
            <a:off x="344520" y="3049358"/>
            <a:ext cx="40649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BC9615-7E84-DC41-A161-697B3A10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861">
            <a:off x="5247300" y="3886218"/>
            <a:ext cx="1994932" cy="53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(game engine) - Wikipedia">
            <a:extLst>
              <a:ext uri="{FF2B5EF4-FFF2-40B4-BE49-F238E27FC236}">
                <a16:creationId xmlns:a16="http://schemas.microsoft.com/office/drawing/2014/main" id="{82A5B266-49E1-49E6-C904-AFAA289E0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9154">
            <a:off x="6572154" y="4254311"/>
            <a:ext cx="2001221" cy="7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3528A7-BA91-F44E-96EC-1BA0A8A221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14734"/>
          <a:stretch/>
        </p:blipFill>
        <p:spPr bwMode="auto">
          <a:xfrm>
            <a:off x="1619333" y="163638"/>
            <a:ext cx="1669217" cy="11893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6"/>
          <p:cNvSpPr txBox="1"/>
          <p:nvPr/>
        </p:nvSpPr>
        <p:spPr>
          <a:xfrm>
            <a:off x="216637" y="594548"/>
            <a:ext cx="24580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latin typeface="Fira Sans Medium"/>
                <a:ea typeface="Fira Sans Medium"/>
                <a:cs typeface="Fira Sans Medium"/>
                <a:sym typeface="Fira Sans Medium"/>
              </a:rPr>
              <a:t>Uvod</a:t>
            </a:r>
            <a:endParaRPr sz="32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1004784" y="1107421"/>
            <a:ext cx="3567216" cy="175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Blender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Unity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Vizualizacije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Umetničko stvaralaštvo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3D okruženje</a:t>
            </a:r>
            <a:endParaRPr lang="en" sz="2000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05F10-68B2-8D02-4CAC-CB96712F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89" y="562875"/>
            <a:ext cx="3779452" cy="3580130"/>
          </a:xfrm>
          <a:prstGeom prst="rect">
            <a:avLst/>
          </a:prstGeom>
          <a:effectLst>
            <a:reflection blurRad="6350" stA="33000" endPos="3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AFF920-35CE-293A-E2C6-DB7FAB12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0" y="2896771"/>
            <a:ext cx="3766869" cy="2022257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D7C5930-1501-D0A2-ECB0-81861DC3BC12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FE23009-3242-13E7-49CF-267957CAB068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5" name="Google Shape;2309;p26">
                <a:extLst>
                  <a:ext uri="{FF2B5EF4-FFF2-40B4-BE49-F238E27FC236}">
                    <a16:creationId xmlns:a16="http://schemas.microsoft.com/office/drawing/2014/main" id="{7EAEB83D-8F23-F8B0-0EA9-A94241FF0338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Sculpting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U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ABE0198-FCC4-3DE8-EDF7-8FC0346BB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6285551-CE9E-37B3-03DC-FF2BE4EC0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0955E8D-907F-0E7E-3145-DAF7CD75D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913F31-AD8B-0199-DE74-942843F5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03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6"/>
          <p:cNvSpPr txBox="1"/>
          <p:nvPr/>
        </p:nvSpPr>
        <p:spPr>
          <a:xfrm>
            <a:off x="744295" y="588322"/>
            <a:ext cx="24580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latin typeface="Fira Sans Medium"/>
                <a:ea typeface="Fira Sans Medium"/>
                <a:cs typeface="Fira Sans Medium"/>
                <a:sym typeface="Fira Sans Medium"/>
              </a:rPr>
              <a:t>Modeling</a:t>
            </a:r>
            <a:endParaRPr sz="32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1004784" y="1107421"/>
            <a:ext cx="3837379" cy="175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Jednostavniji objekti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Edit mode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Vrhovi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Ivice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Lica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1190F-B4C9-DE28-0DCB-0F0C8EF7D5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r="48922"/>
          <a:stretch/>
        </p:blipFill>
        <p:spPr bwMode="auto">
          <a:xfrm>
            <a:off x="5611598" y="588322"/>
            <a:ext cx="3170959" cy="4176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595CF5-DDB1-F13A-FAE9-4DE1AE81C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5" y="2865098"/>
            <a:ext cx="5066074" cy="16518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F48250-1AC1-C1CE-8CA9-34F34890E135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74CFF5-7C3F-5A8E-7940-1880AB96CEE0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17" name="Google Shape;2309;p26">
                <a:extLst>
                  <a:ext uri="{FF2B5EF4-FFF2-40B4-BE49-F238E27FC236}">
                    <a16:creationId xmlns:a16="http://schemas.microsoft.com/office/drawing/2014/main" id="{C1AB6B45-9B08-A0F9-634D-52714D45807E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 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Sculpting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U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5E8C51-C70C-FA3F-AD97-A50E53178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8FEB8EF-3090-A9C6-E492-B787ECEF9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0CA69D4-0352-D068-9D19-467BB7C11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89894F-9A44-07CD-CCD6-3FFE74D2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6"/>
          <p:cNvSpPr txBox="1"/>
          <p:nvPr/>
        </p:nvSpPr>
        <p:spPr>
          <a:xfrm>
            <a:off x="353092" y="1443729"/>
            <a:ext cx="24580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latin typeface="Fira Sans Medium"/>
                <a:ea typeface="Fira Sans Medium"/>
                <a:cs typeface="Fira Sans Medium"/>
                <a:sym typeface="Fira Sans Medium"/>
              </a:rPr>
              <a:t>Sculpting</a:t>
            </a:r>
            <a:endParaRPr sz="32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174811" y="1924929"/>
            <a:ext cx="2728033" cy="175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Komplikovaniji modeli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Alati za oblikovanje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Dynotopo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Remesh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Retopologija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3AB4B-4180-5E70-20C1-615F5AEA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18" y="746812"/>
            <a:ext cx="5890180" cy="38122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61AB2A-0283-A740-953A-8F723576D00B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AE3ED6-6D60-4345-354D-F24089B40CE4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13" name="Google Shape;2309;p26">
                <a:extLst>
                  <a:ext uri="{FF2B5EF4-FFF2-40B4-BE49-F238E27FC236}">
                    <a16:creationId xmlns:a16="http://schemas.microsoft.com/office/drawing/2014/main" id="{B11C8D13-CEC9-924B-1A31-48898F5D5A47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Sculpting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U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18AE0B-13F6-F1E9-7C50-C8F54214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2561ABC-C279-45A3-A935-1658DCB4B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99B0B6-9CED-B44A-C4A1-C15319545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85AD2C-16A2-7097-D80C-0DAF5572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35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38933-64CB-1F2E-CB7A-83D9A08CA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/>
          <a:stretch/>
        </p:blipFill>
        <p:spPr bwMode="auto">
          <a:xfrm>
            <a:off x="4000279" y="1354394"/>
            <a:ext cx="5013002" cy="35208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B1464A-2AA2-2D94-EAAA-27DB0CE66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" y="736621"/>
            <a:ext cx="4147207" cy="1499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DFB0629-F91C-3263-7B21-A1A3BAD9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9" y="2500702"/>
            <a:ext cx="3557850" cy="2185710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EA8CCCD-4162-854C-2D77-B1FAB4A7F779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54D9A1-AD41-3200-30A3-4677CA1B7B03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17" name="Google Shape;2309;p26">
                <a:extLst>
                  <a:ext uri="{FF2B5EF4-FFF2-40B4-BE49-F238E27FC236}">
                    <a16:creationId xmlns:a16="http://schemas.microsoft.com/office/drawing/2014/main" id="{E7E5791A-11EE-662E-897E-93630887E655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Sculpting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U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E89F3FE-9355-FDB5-31A9-E6F26DCBF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811EC9D-45A1-8562-EEC9-F310CB947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D53BF98-52EE-327D-DF84-977DFF391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84E37D-95DB-72B6-C4D0-1F922C07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77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6"/>
          <p:cNvSpPr txBox="1"/>
          <p:nvPr/>
        </p:nvSpPr>
        <p:spPr>
          <a:xfrm>
            <a:off x="5164195" y="267748"/>
            <a:ext cx="3425228" cy="12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u="sng" dirty="0">
                <a:latin typeface="Fira Sans Medium"/>
                <a:ea typeface="Fira Sans Medium"/>
                <a:cs typeface="Fira Sans Medium"/>
                <a:sym typeface="Fira Sans Medium"/>
              </a:rPr>
              <a:t>Texturing &amp; UV Unwrapping</a:t>
            </a:r>
            <a:endParaRPr sz="32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106B6-F170-359D-DB58-26DA8621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63" y="1559377"/>
            <a:ext cx="4727558" cy="3118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F566D4-BD87-3243-4D66-9546839C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79" y="879783"/>
            <a:ext cx="4727558" cy="26430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8905ED-3FA7-984A-BE9B-4C8C37E04609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29755F-E5E9-C0B0-3670-290F12E574FB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27" name="Google Shape;2309;p26">
                <a:extLst>
                  <a:ext uri="{FF2B5EF4-FFF2-40B4-BE49-F238E27FC236}">
                    <a16:creationId xmlns:a16="http://schemas.microsoft.com/office/drawing/2014/main" id="{D3D3CEA5-6CB7-3C77-BE01-9FD68979623E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Sculpting  </a:t>
                </a:r>
                <a:r>
                  <a:rPr lang="bs-Latn-BA" dirty="0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DCC5511-7C3A-62A8-D72F-6C358550C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A5C323E-540D-B211-E3EF-C5A8097CD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703C747-18F9-4B64-4F73-43369A0D4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1959C-56D3-3489-3801-4BBC05DC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33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6"/>
          <p:cNvSpPr txBox="1"/>
          <p:nvPr/>
        </p:nvSpPr>
        <p:spPr>
          <a:xfrm>
            <a:off x="353092" y="1443729"/>
            <a:ext cx="2458069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latin typeface="Fira Sans Medium"/>
                <a:ea typeface="Fira Sans Medium"/>
                <a:cs typeface="Fira Sans Medium"/>
                <a:sym typeface="Fira Sans Medium"/>
              </a:rPr>
              <a:t>Unity</a:t>
            </a:r>
            <a:endParaRPr sz="32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613581" y="1962828"/>
            <a:ext cx="2197579" cy="203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Kreiranje igr</a:t>
            </a: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2D ili 3D </a:t>
            </a: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okruženje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Skripte </a:t>
            </a:r>
            <a:endParaRPr lang="bs-Latn-BA" sz="2000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Game objects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sz="2000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Assets</a:t>
            </a:r>
            <a:endParaRPr lang="en" sz="2000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AD379EF-8A0E-C229-CEDC-244E5AC5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761">
            <a:off x="5480831" y="227912"/>
            <a:ext cx="3407607" cy="206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CBFAF20-F135-C378-EA19-0F4C6738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21" y="2229064"/>
            <a:ext cx="4651262" cy="27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7B9021B-22EF-6917-1A78-D9D118C5C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"/>
          <a:stretch/>
        </p:blipFill>
        <p:spPr bwMode="auto">
          <a:xfrm rot="21124033" flipH="1">
            <a:off x="3355948" y="675604"/>
            <a:ext cx="2064744" cy="17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0E1265-1411-7A87-515B-03979E0B9BEB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EDDEA-F94C-5458-8085-6540796EE293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17" name="Google Shape;2309;p26">
                <a:extLst>
                  <a:ext uri="{FF2B5EF4-FFF2-40B4-BE49-F238E27FC236}">
                    <a16:creationId xmlns:a16="http://schemas.microsoft.com/office/drawing/2014/main" id="{66BC55C8-544D-A304-F93B-BF20CD676BC5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Sculpting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</a:t>
                </a:r>
                <a:r>
                  <a:rPr lang="en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40CE745-F076-5C8B-DCEE-1700AEF01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53DB279-83D1-4E70-1DBE-1BB70518F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28DDE0D-CF78-486F-A3B2-6B2EF939B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9689AA-3D68-33A5-93D0-E01AF2D39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40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9;p25">
            <a:extLst>
              <a:ext uri="{FF2B5EF4-FFF2-40B4-BE49-F238E27FC236}">
                <a16:creationId xmlns:a16="http://schemas.microsoft.com/office/drawing/2014/main" id="{D3F53594-614C-D9E8-DF7F-DD4239029114}"/>
              </a:ext>
            </a:extLst>
          </p:cNvPr>
          <p:cNvSpPr txBox="1"/>
          <p:nvPr/>
        </p:nvSpPr>
        <p:spPr>
          <a:xfrm>
            <a:off x="2150955" y="4291882"/>
            <a:ext cx="4842087" cy="60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 dirty="0">
                <a:solidFill>
                  <a:schemeClr val="accent1">
                    <a:lumMod val="75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Video Game Prototype</a:t>
            </a:r>
            <a:endParaRPr sz="3300" u="sng" dirty="0">
              <a:solidFill>
                <a:schemeClr val="accent1">
                  <a:lumMod val="75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FA9583-E647-D66E-6646-F6B7273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0" y="570270"/>
            <a:ext cx="7135358" cy="3625902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1A9E4CA-042F-8F30-D744-07A9FE81BA20}"/>
              </a:ext>
            </a:extLst>
          </p:cNvPr>
          <p:cNvGrpSpPr/>
          <p:nvPr/>
        </p:nvGrpSpPr>
        <p:grpSpPr>
          <a:xfrm>
            <a:off x="216637" y="168639"/>
            <a:ext cx="3779451" cy="394236"/>
            <a:chOff x="216637" y="168639"/>
            <a:chExt cx="3779451" cy="3942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42ACBE0-3327-48D5-B1C9-740557D36B7A}"/>
                </a:ext>
              </a:extLst>
            </p:cNvPr>
            <p:cNvGrpSpPr/>
            <p:nvPr/>
          </p:nvGrpSpPr>
          <p:grpSpPr>
            <a:xfrm>
              <a:off x="216637" y="168639"/>
              <a:ext cx="3779451" cy="394236"/>
              <a:chOff x="52104" y="74914"/>
              <a:chExt cx="3779451" cy="394236"/>
            </a:xfrm>
          </p:grpSpPr>
          <p:sp>
            <p:nvSpPr>
              <p:cNvPr id="21" name="Google Shape;2309;p26">
                <a:extLst>
                  <a:ext uri="{FF2B5EF4-FFF2-40B4-BE49-F238E27FC236}">
                    <a16:creationId xmlns:a16="http://schemas.microsoft.com/office/drawing/2014/main" id="{9D5EE187-8992-8BF5-4CE5-3CD5E42BFA34}"/>
                  </a:ext>
                </a:extLst>
              </p:cNvPr>
              <p:cNvSpPr txBox="1"/>
              <p:nvPr/>
            </p:nvSpPr>
            <p:spPr>
              <a:xfrm>
                <a:off x="52104" y="74914"/>
                <a:ext cx="3779451" cy="394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Uvod</a:t>
                </a:r>
                <a:r>
                  <a:rPr lang="bs-Latn-BA" dirty="0">
                    <a:solidFill>
                      <a:schemeClr val="accent1">
                        <a:lumMod val="75000"/>
                      </a:schemeClr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</a:t>
                </a:r>
                <a:r>
                  <a:rPr lang="en" dirty="0">
                    <a:solidFill>
                      <a:schemeClr val="tx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odeling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Sculpting  Texturing</a:t>
                </a:r>
                <a:r>
                  <a:rPr lang="en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bs-Latn-BA" dirty="0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</a:t>
                </a:r>
                <a:r>
                  <a:rPr lang="en" dirty="0">
                    <a:solidFill>
                      <a:schemeClr val="accent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nity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C743585-F501-1D9D-111C-79E9EDD1E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384707" y="161055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20AE9A-7EB2-8C94-88BC-F483CAD79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240994" y="146167"/>
                <a:ext cx="121931" cy="26215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05591F0-F3E4-3471-31E2-505752995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5510" y="161054"/>
                <a:ext cx="121931" cy="262151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4D2BC5-E332-DC96-CF5C-EE8FC2AB0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61814" y="254779"/>
              <a:ext cx="121931" cy="26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21776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115</Words>
  <Application>Microsoft Office PowerPoint</Application>
  <PresentationFormat>On-screen Show (16:9)</PresentationFormat>
  <Paragraphs>37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Fira Sans</vt:lpstr>
      <vt:lpstr>Fira Sans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Nedim Trle</cp:lastModifiedBy>
  <cp:revision>6</cp:revision>
  <dcterms:modified xsi:type="dcterms:W3CDTF">2023-06-01T23:45:28Z</dcterms:modified>
</cp:coreProperties>
</file>